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104063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1" autoAdjust="0"/>
  </p:normalViewPr>
  <p:slideViewPr>
    <p:cSldViewPr>
      <p:cViewPr varScale="1">
        <p:scale>
          <a:sx n="57" d="100"/>
          <a:sy n="57" d="100"/>
        </p:scale>
        <p:origin x="81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5F8970-1CFC-96FD-A242-52D44189F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3B8B86C-6742-4C2D-A26C-707FEBF9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C4DC4E-E5C1-0F9B-07F6-36AD70309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330C7B-C438-0080-091B-EA5F453B7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7F8170-DE15-A312-5DDF-FD2D35E1F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60A7C-8D0B-4010-9CB7-62AADF8DC1F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280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562A6A-B831-0BDF-6426-E13BFAE7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67BD97-207C-9668-FE74-5E4AC0281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FC854D-D994-893E-D619-821F42713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7AC937-7CF4-BACE-7823-49A66DD19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677C94-F44D-3CB1-7827-109ECF248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515F6-AA06-46BC-80FF-D7E30216EC9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8987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477DE4-F232-8068-E2E4-D9381D530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DD862A-B0FD-FCCA-13E8-518E29F36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04C1F3-073C-D24A-A209-A4D2D376E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7E415C-C6D4-D9DD-F2C9-C016C719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98173B-9E06-0A50-B52A-CA64F2706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359A6F-DBFD-413D-B1AF-8B0C1BEA8DE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98516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3247C5-DB2D-D489-442B-DFBEEA6F0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B39BB6-9F3F-AC14-B860-BFFC366519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9CFC8FC-3D2F-ADE1-D92C-4DEF68416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E4B5C52-AEF1-CDF5-D4FD-A99E584E9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C85F8C-DE33-E9E8-24A2-B2880E71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1D8DA1-8A37-0BD1-424C-5EE40C063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17753-7BF7-40B4-A3C1-5E6CA22049F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1509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388CD6-CEDA-B9FB-E47C-D31DF7474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1363A8-CDB4-AF3A-743B-091C1C40C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90EBE01-CCA5-F70F-399E-CF2B8C9A5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E0DBD2A-E585-3F7A-B8EB-076E62FA92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F94427C-498C-59D6-4057-90011B04A9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57A8FA8-01E5-2CC6-3A69-6DBF5AED3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D93751C-57C8-0FC7-8CE0-5C5DA52E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074663A-C0A2-7EEE-9A74-2A69AEB66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DD477-5376-4BA5-9E18-15A8860EB4A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384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13C25-3922-65C4-4DFD-064B572A8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422DB8A-8BE8-D4E6-F8C5-9EF5A3F01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FEB6CFB-26A0-85EA-09CD-34AD0CD96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1586D3C-B97E-AFD4-BFF5-142ED0F00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3A020-CABE-4951-AABF-682DFC1734D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9090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DD20A72-C7D4-033E-84A3-0E0C2452C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62C3BB2-7637-2D78-09A8-28058F86F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ADCFFA-C72B-6CDC-6B8D-A1FEAF0F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FAC97F-E0FC-4888-89A4-70BA70027B8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601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790CB2-4BFB-ECFE-72E8-5BE9DEFC6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F974E1-862E-AC5B-44D2-C74598A4A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D3DCF8F-7492-140E-4BB5-6CC1E5B71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3C51F67-8544-ACDA-1D4B-3174D818F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21BDF4-8000-9BAB-7391-ECBDE5534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986FFEA-806B-9973-AA57-4579405CC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B3BB1-7D77-429F-8389-0160E288CCF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7372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99AFB-545B-1819-0C29-4C77C0460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D8159A3-CF72-1E4E-C31F-EEF5E5BB2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A1E281-32E0-0AD5-EC3F-6C83B0D42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E826DAE-1B27-A770-B536-0FDDDF65B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255108-C1A2-7963-A028-82A457D18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5A2359-9E16-A876-2174-A10B0362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63B34-0F85-4253-8A22-EC9AE55CC67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01917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F71AC2-D9E3-D483-CFE2-220C6EB70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EBB27F8-9221-8583-6F4D-915CDE0F18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1371B1-4974-D3A2-C8D4-4CFA7A1A2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AB4D155-D633-4804-0D5B-B195007FA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F8333B-BD83-899F-E93C-DAA73208B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4CB5A-AF5A-47D9-8BDC-B4FE59BF079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3610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F997FBB-1AB3-5790-25CF-59570F77E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46E1390-5C71-5D41-5851-1F9AD7CC2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8495BF-8371-4D71-40BB-AA7EBACAB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31ACC3-AEF7-474E-AAF8-6C9B71763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ADEEF0-EE86-3A05-8CFB-B286CC985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EE129-F853-4207-8E54-FC98E413914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8394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99537BC-0CD6-002D-D17C-913A289BBB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7B818D5-7C8C-A9A3-5F35-29E5F4E5D9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3994D71-9097-6B30-48F4-8673DA23ED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0CC09CC-A195-F5AF-DFAA-B48CB505CCF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43D7AAD-9767-592E-0B85-70042D4685F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8C796D7-163D-4389-85A9-DD97B1055D19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24834CF6-9215-FEF3-8A02-6A18D505E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33375"/>
            <a:ext cx="8856663" cy="503238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e-DE" altLang="de-D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SWOT Analyse</a:t>
            </a:r>
          </a:p>
        </p:txBody>
      </p:sp>
      <p:graphicFrame>
        <p:nvGraphicFramePr>
          <p:cNvPr id="3178" name="Group 106">
            <a:extLst>
              <a:ext uri="{FF2B5EF4-FFF2-40B4-BE49-F238E27FC236}">
                <a16:creationId xmlns:a16="http://schemas.microsoft.com/office/drawing/2014/main" id="{B168534E-67CA-86ED-0B25-80C77B9E1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062885"/>
              </p:ext>
            </p:extLst>
          </p:nvPr>
        </p:nvGraphicFramePr>
        <p:xfrm>
          <a:off x="179388" y="1052513"/>
          <a:ext cx="8785225" cy="5537200"/>
        </p:xfrm>
        <a:graphic>
          <a:graphicData uri="http://schemas.openxmlformats.org/drawingml/2006/table">
            <a:tbl>
              <a:tblPr/>
              <a:tblGrid>
                <a:gridCol w="1152525">
                  <a:extLst>
                    <a:ext uri="{9D8B030D-6E8A-4147-A177-3AD203B41FA5}">
                      <a16:colId xmlns:a16="http://schemas.microsoft.com/office/drawing/2014/main" val="252087868"/>
                    </a:ext>
                  </a:extLst>
                </a:gridCol>
                <a:gridCol w="3816350">
                  <a:extLst>
                    <a:ext uri="{9D8B030D-6E8A-4147-A177-3AD203B41FA5}">
                      <a16:colId xmlns:a16="http://schemas.microsoft.com/office/drawing/2014/main" val="3708058552"/>
                    </a:ext>
                  </a:extLst>
                </a:gridCol>
                <a:gridCol w="3816350">
                  <a:extLst>
                    <a:ext uri="{9D8B030D-6E8A-4147-A177-3AD203B41FA5}">
                      <a16:colId xmlns:a16="http://schemas.microsoft.com/office/drawing/2014/main" val="3542026160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Chancen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0953867"/>
                  </a:ext>
                </a:extLst>
              </a:tr>
              <a:tr h="2419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Interne</a:t>
                      </a:r>
                      <a:b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Gründe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verursacht durch Produkt oder Unternehmen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Stärken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Stärke 1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Stärke 2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Stärke 3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Stärke 4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Stärke 5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Stärke 6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alt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Schwächen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Schwäche 1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Schwäche 2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Schwäche 3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Schwäche 4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Schwäche 5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Schwäche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086227"/>
                  </a:ext>
                </a:extLst>
              </a:tr>
              <a:tr h="2414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Externe</a:t>
                      </a:r>
                      <a:b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Gründe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nicht verursacht durch Produkt oder Unter-nehmen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Chancen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Chance 1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Chance 2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Chance 3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Chance 4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Chance 5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Chance 6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Risiken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 1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 2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 3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 4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 5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Risiko 6</a:t>
                      </a:r>
                    </a:p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02539"/>
                  </a:ext>
                </a:extLst>
              </a:tr>
            </a:tbl>
          </a:graphicData>
        </a:graphic>
      </p:graphicFrame>
      <p:sp>
        <p:nvSpPr>
          <p:cNvPr id="3179" name="Rectangle 107">
            <a:extLst>
              <a:ext uri="{FF2B5EF4-FFF2-40B4-BE49-F238E27FC236}">
                <a16:creationId xmlns:a16="http://schemas.microsoft.com/office/drawing/2014/main" id="{B131769A-0BF5-8EE5-457F-8C1622F11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276475"/>
            <a:ext cx="1944687" cy="50323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de-DE" altLang="de-DE" sz="1000" i="1">
                <a:latin typeface="Calibri" panose="020F0502020204030204" pitchFamily="34" charset="0"/>
                <a:cs typeface="Calibri" panose="020F0502020204030204" pitchFamily="34" charset="0"/>
              </a:rPr>
              <a:t>Stärken in der Kommunikation hervorheben und weiter ausbauen</a:t>
            </a:r>
          </a:p>
        </p:txBody>
      </p:sp>
      <p:sp>
        <p:nvSpPr>
          <p:cNvPr id="3180" name="Rectangle 108">
            <a:extLst>
              <a:ext uri="{FF2B5EF4-FFF2-40B4-BE49-F238E27FC236}">
                <a16:creationId xmlns:a16="http://schemas.microsoft.com/office/drawing/2014/main" id="{12E742BE-EF24-5447-1B95-C9E4D4B46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2276475"/>
            <a:ext cx="1944687" cy="50323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de-DE" altLang="de-DE" sz="1000" i="1">
                <a:latin typeface="Calibri" panose="020F0502020204030204" pitchFamily="34" charset="0"/>
                <a:cs typeface="Calibri" panose="020F0502020204030204" pitchFamily="34" charset="0"/>
              </a:rPr>
              <a:t>Schwächen beseitigen</a:t>
            </a:r>
          </a:p>
        </p:txBody>
      </p:sp>
      <p:sp>
        <p:nvSpPr>
          <p:cNvPr id="3181" name="Rectangle 109">
            <a:extLst>
              <a:ext uri="{FF2B5EF4-FFF2-40B4-BE49-F238E27FC236}">
                <a16:creationId xmlns:a16="http://schemas.microsoft.com/office/drawing/2014/main" id="{A42B7577-63AE-794F-0DBB-E5D70AA96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4724400"/>
            <a:ext cx="1944687" cy="50323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de-DE" altLang="de-DE" sz="1000" i="1">
                <a:latin typeface="Calibri" panose="020F0502020204030204" pitchFamily="34" charset="0"/>
                <a:cs typeface="Calibri" panose="020F0502020204030204" pitchFamily="34" charset="0"/>
              </a:rPr>
              <a:t>Chancen wahrnehmen</a:t>
            </a:r>
          </a:p>
        </p:txBody>
      </p:sp>
      <p:sp>
        <p:nvSpPr>
          <p:cNvPr id="3182" name="Rectangle 110">
            <a:extLst>
              <a:ext uri="{FF2B5EF4-FFF2-40B4-BE49-F238E27FC236}">
                <a16:creationId xmlns:a16="http://schemas.microsoft.com/office/drawing/2014/main" id="{E20138F6-865A-AB34-7B15-C499CE40B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4724400"/>
            <a:ext cx="1944687" cy="50323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de-DE" altLang="de-DE" sz="1000" i="1">
                <a:latin typeface="Calibri" panose="020F0502020204030204" pitchFamily="34" charset="0"/>
                <a:cs typeface="Calibri" panose="020F0502020204030204" pitchFamily="34" charset="0"/>
              </a:rPr>
              <a:t>Risiken beobachten</a:t>
            </a:r>
            <a:br>
              <a:rPr lang="de-DE" altLang="de-DE" sz="1000" i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1000" i="1">
                <a:latin typeface="Calibri" panose="020F0502020204030204" pitchFamily="34" charset="0"/>
                <a:cs typeface="Calibri" panose="020F0502020204030204" pitchFamily="34" charset="0"/>
              </a:rPr>
              <a:t>und vermeiden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Bildschirmpräsentation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Standarddesign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Mark Zanzig</dc:creator>
  <cp:lastModifiedBy>Mark Zanzig</cp:lastModifiedBy>
  <cp:revision>10</cp:revision>
  <dcterms:created xsi:type="dcterms:W3CDTF">2025-04-30T07:23:10Z</dcterms:created>
  <dcterms:modified xsi:type="dcterms:W3CDTF">2025-09-21T09:37:00Z</dcterms:modified>
</cp:coreProperties>
</file>