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557" autoAdjust="0"/>
  </p:normalViewPr>
  <p:slideViewPr>
    <p:cSldViewPr snapToGrid="0">
      <p:cViewPr varScale="1">
        <p:scale>
          <a:sx n="54" d="100"/>
          <a:sy n="54" d="100"/>
        </p:scale>
        <p:origin x="10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6405A6-3EFB-6EDD-8F72-8C6634ED3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4AE726F-7DE4-31DF-9271-0F449CC373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B09652-989F-20F8-57D8-4C3420308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911B25-B1FD-039F-728A-C46A5AC9F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8F75A4-0C99-6E08-4AEA-2E5CC67E0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693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6198A7-B434-B150-093E-0203F057A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1484A8-F8C2-C406-C0E9-0103A3D96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02EDB82-7D9C-B4A9-7DB5-5EA659333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E171E4B-1D57-4185-7FD8-69C6B5F05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7D1725-0E72-00E0-0280-AA0C44A36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3953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E0B365-5AF9-6CBC-4DB7-969B0373E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3587A1B-5C23-3876-24E5-6102C22BF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96BF25-4854-FE2A-36DA-94C94B0FE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A19C82-7D89-39C5-F803-47C4088C8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00793E5-E861-2BB5-410B-A0D56F7AE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72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6C1EC6-FF68-E599-EE55-0C08C301C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FC72D2-F549-5472-635F-D619321922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9E88F40-BCF1-27CF-6DDC-02D62B4FE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44EE28-6678-0AA2-AAC2-644E9C2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0FCE74F-9E89-D4B0-A157-5DFA0189C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B614562-4758-E115-4439-2E67B1848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1778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22D226-11CC-8B4D-4FE3-E438F1890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ACE2CF1-8F9F-ECD0-4C97-6ED6A2512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9881ECF-BFBD-9310-14D1-8197823ED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3BB5A96-9F9C-0E02-11E0-77C0D6029A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6C89C56-FC34-DC2E-4659-E0BD8BE4F1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1B6118B-743A-7C6C-1CD2-0CEC381D1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3DE8F1A-9172-58E9-DE7C-BEC7D21D2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2FDFAB4-5961-6EFA-7BA8-D27DD756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4935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AD5C35-D78D-65B3-FEF6-58F3D9954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E867DFB-FD9A-ACD8-A535-2ACCEF09E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7295BE8-4651-321F-B889-BE19F705B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BCA3186-8292-7FBC-4633-10CFBA7DF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656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465BE9F-379E-4301-97BA-ECEA61635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64FDFDC-4A6B-8BCA-807B-0A385FF52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1A9A91D-3163-C93F-A671-9D5A30934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0275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B5EE8-42C8-E281-9FCA-69F70BF81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1317CF-FCF6-0CBE-B247-B23BF3932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7F2E741-2572-68A5-56C6-821DCA14F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B83C2E3-85BC-94D1-FC49-3CEF6BD70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25B3BE5-049A-0BB2-E866-E35632DAB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03488D9-B84E-09A8-9D17-B4AEEAAF6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21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ACF779-1503-DAE1-E33F-5DA08449B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21B6CC7-F1DD-39DB-CBA1-6850791F33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ABE4F7C-7042-FE7C-4054-72373A9725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D50E631-894D-79DB-06DD-E6D4C79A6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FD77B-2A43-7CB8-80DF-46CE59BAC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7998991-DC53-6FDD-3577-12A518860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6350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7C145D-30EA-64F9-F4EC-ABAE0A073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B544AE1-9595-0485-6C3B-AAA988658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05B651-B16A-05C6-0405-3856FDA89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0E3818-5472-0E61-9839-55387716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284432-784D-C800-FC2A-372D5627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295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B439137-BD42-6195-4CD7-E0FEEF8F57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1E329F0-329D-1641-4325-23B71DFAC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B6740EF-DDBA-4062-86A0-9DB6D1A2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FF812B7-5065-A296-81AA-74ACDA275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71893EE-ACC5-FBEA-A6CF-E1D8FB380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846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7CB17B9-6251-EE21-DD99-DF82E1912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CE8EFF3-7E53-E1D7-484D-0941A3EB9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079E4F-7FCB-FC10-4C76-D59FFDB64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39475B-DFB5-4513-890D-28C69D0BFAC2}" type="datetimeFigureOut">
              <a:rPr lang="de-DE" smtClean="0"/>
              <a:t>19.09.2025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1C05C5-80E6-9482-9F94-D634F92B82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EA368E-E239-28A9-C735-3A30B455E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C02209-0AEC-4D5A-ADCF-3B89EBDE86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1192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feld 99">
            <a:extLst>
              <a:ext uri="{FF2B5EF4-FFF2-40B4-BE49-F238E27FC236}">
                <a16:creationId xmlns:a16="http://schemas.microsoft.com/office/drawing/2014/main" id="{07152C2D-75F1-48A0-0BB3-0615C939806D}"/>
              </a:ext>
            </a:extLst>
          </p:cNvPr>
          <p:cNvSpPr txBox="1"/>
          <p:nvPr/>
        </p:nvSpPr>
        <p:spPr>
          <a:xfrm>
            <a:off x="356838" y="319103"/>
            <a:ext cx="6314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Name</a:t>
            </a:r>
          </a:p>
          <a:p>
            <a:r>
              <a:rPr lang="de-DE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de-DE" sz="3600" dirty="0">
                <a:latin typeface="Calibri" panose="020F0502020204030204" pitchFamily="34" charset="0"/>
                <a:cs typeface="Calibri" panose="020F0502020204030204" pitchFamily="34" charset="0"/>
              </a:rPr>
              <a:t> Content/</a:t>
            </a:r>
            <a:r>
              <a:rPr lang="de-DE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Audiences</a:t>
            </a:r>
            <a:r>
              <a:rPr lang="de-DE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Map</a:t>
            </a:r>
            <a:endParaRPr lang="de-DE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B8562A21-85C9-BFF8-3ED5-F364A18BA0EA}"/>
              </a:ext>
            </a:extLst>
          </p:cNvPr>
          <p:cNvSpPr txBox="1"/>
          <p:nvPr/>
        </p:nvSpPr>
        <p:spPr>
          <a:xfrm rot="16200000">
            <a:off x="17289" y="3483455"/>
            <a:ext cx="1774094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DECISION MAKERS (ICP)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A566CD11-C7FF-6DE3-E0A2-B2DCECF32A90}"/>
              </a:ext>
            </a:extLst>
          </p:cNvPr>
          <p:cNvSpPr txBox="1"/>
          <p:nvPr/>
        </p:nvSpPr>
        <p:spPr>
          <a:xfrm rot="16200000">
            <a:off x="-139547" y="5465496"/>
            <a:ext cx="2087763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INFLUENCERS</a:t>
            </a:r>
          </a:p>
        </p:txBody>
      </p:sp>
      <p:graphicFrame>
        <p:nvGraphicFramePr>
          <p:cNvPr id="93" name="Tabelle 92">
            <a:extLst>
              <a:ext uri="{FF2B5EF4-FFF2-40B4-BE49-F238E27FC236}">
                <a16:creationId xmlns:a16="http://schemas.microsoft.com/office/drawing/2014/main" id="{EC6F69C0-C82D-E293-4646-EC67381A34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210627"/>
              </p:ext>
            </p:extLst>
          </p:nvPr>
        </p:nvGraphicFramePr>
        <p:xfrm>
          <a:off x="1084147" y="1801557"/>
          <a:ext cx="10557726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3365">
                  <a:extLst>
                    <a:ext uri="{9D8B030D-6E8A-4147-A177-3AD203B41FA5}">
                      <a16:colId xmlns:a16="http://schemas.microsoft.com/office/drawing/2014/main" val="3150877331"/>
                    </a:ext>
                  </a:extLst>
                </a:gridCol>
                <a:gridCol w="1795347">
                  <a:extLst>
                    <a:ext uri="{9D8B030D-6E8A-4147-A177-3AD203B41FA5}">
                      <a16:colId xmlns:a16="http://schemas.microsoft.com/office/drawing/2014/main" val="3084291546"/>
                    </a:ext>
                  </a:extLst>
                </a:gridCol>
                <a:gridCol w="1683834">
                  <a:extLst>
                    <a:ext uri="{9D8B030D-6E8A-4147-A177-3AD203B41FA5}">
                      <a16:colId xmlns:a16="http://schemas.microsoft.com/office/drawing/2014/main" val="2213644607"/>
                    </a:ext>
                  </a:extLst>
                </a:gridCol>
                <a:gridCol w="1293541">
                  <a:extLst>
                    <a:ext uri="{9D8B030D-6E8A-4147-A177-3AD203B41FA5}">
                      <a16:colId xmlns:a16="http://schemas.microsoft.com/office/drawing/2014/main" val="1032864431"/>
                    </a:ext>
                  </a:extLst>
                </a:gridCol>
                <a:gridCol w="791737">
                  <a:extLst>
                    <a:ext uri="{9D8B030D-6E8A-4147-A177-3AD203B41FA5}">
                      <a16:colId xmlns:a16="http://schemas.microsoft.com/office/drawing/2014/main" val="3782041953"/>
                    </a:ext>
                  </a:extLst>
                </a:gridCol>
                <a:gridCol w="966876">
                  <a:extLst>
                    <a:ext uri="{9D8B030D-6E8A-4147-A177-3AD203B41FA5}">
                      <a16:colId xmlns:a16="http://schemas.microsoft.com/office/drawing/2014/main" val="1410258996"/>
                    </a:ext>
                  </a:extLst>
                </a:gridCol>
                <a:gridCol w="1070642">
                  <a:extLst>
                    <a:ext uri="{9D8B030D-6E8A-4147-A177-3AD203B41FA5}">
                      <a16:colId xmlns:a16="http://schemas.microsoft.com/office/drawing/2014/main" val="3764699069"/>
                    </a:ext>
                  </a:extLst>
                </a:gridCol>
                <a:gridCol w="1642384">
                  <a:extLst>
                    <a:ext uri="{9D8B030D-6E8A-4147-A177-3AD203B41FA5}">
                      <a16:colId xmlns:a16="http://schemas.microsoft.com/office/drawing/2014/main" val="2872947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Target </a:t>
                      </a:r>
                      <a:r>
                        <a:rPr lang="de-DE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Audience</a:t>
                      </a:r>
                      <a:endParaRPr lang="de-D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Information Needs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Brochure</a:t>
                      </a:r>
                      <a:br>
                        <a:rPr lang="de-D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(non-</a:t>
                      </a:r>
                      <a:r>
                        <a:rPr lang="de-DE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technical</a:t>
                      </a:r>
                      <a:r>
                        <a:rPr lang="de-D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Brochure</a:t>
                      </a:r>
                      <a:r>
                        <a:rPr lang="de-D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(Technical)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One</a:t>
                      </a:r>
                      <a:r>
                        <a:rPr lang="de-D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pager</a:t>
                      </a:r>
                      <a:endParaRPr lang="de-D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Feature 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Success</a:t>
                      </a:r>
                      <a:r>
                        <a:rPr lang="de-D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Industry</a:t>
                      </a:r>
                    </a:p>
                    <a:p>
                      <a:r>
                        <a:rPr lang="de-D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Specific</a:t>
                      </a:r>
                      <a:r>
                        <a:rPr lang="de-D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Guidebooks</a:t>
                      </a:r>
                      <a:endParaRPr lang="de-D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76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C-Level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Value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Prop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(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What‘s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company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VP,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Director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SVP, EVP, Team Lead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Capabilities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Does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what‘s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needed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043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easy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use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Does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</a:t>
                      </a:r>
                      <a:b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need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707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CIO, COO, CTO,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How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does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Does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fit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into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our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tech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landscape</a:t>
                      </a:r>
                      <a:r>
                        <a:rPr lang="de-D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771857"/>
                  </a:ext>
                </a:extLst>
              </a:tr>
            </a:tbl>
          </a:graphicData>
        </a:graphic>
      </p:graphicFrame>
      <p:sp>
        <p:nvSpPr>
          <p:cNvPr id="94" name="Textfeld 93">
            <a:extLst>
              <a:ext uri="{FF2B5EF4-FFF2-40B4-BE49-F238E27FC236}">
                <a16:creationId xmlns:a16="http://schemas.microsoft.com/office/drawing/2014/main" id="{F1B0FC67-1B53-C94D-A411-806FE6A4F061}"/>
              </a:ext>
            </a:extLst>
          </p:cNvPr>
          <p:cNvSpPr txBox="1"/>
          <p:nvPr/>
        </p:nvSpPr>
        <p:spPr>
          <a:xfrm>
            <a:off x="4188719" y="1499659"/>
            <a:ext cx="5813330" cy="276999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 MARKETING</a:t>
            </a:r>
          </a:p>
        </p:txBody>
      </p:sp>
      <p:sp>
        <p:nvSpPr>
          <p:cNvPr id="95" name="Textfeld 94">
            <a:extLst>
              <a:ext uri="{FF2B5EF4-FFF2-40B4-BE49-F238E27FC236}">
                <a16:creationId xmlns:a16="http://schemas.microsoft.com/office/drawing/2014/main" id="{5CE6FB31-29BF-8E62-119F-AD5B2105DE22}"/>
              </a:ext>
            </a:extLst>
          </p:cNvPr>
          <p:cNvSpPr txBox="1"/>
          <p:nvPr/>
        </p:nvSpPr>
        <p:spPr>
          <a:xfrm>
            <a:off x="10025103" y="1499659"/>
            <a:ext cx="1597297" cy="27699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CONTENT MARKETING</a:t>
            </a:r>
          </a:p>
        </p:txBody>
      </p:sp>
      <p:pic>
        <p:nvPicPr>
          <p:cNvPr id="96" name="Bild 8">
            <a:extLst>
              <a:ext uri="{FF2B5EF4-FFF2-40B4-BE49-F238E27FC236}">
                <a16:creationId xmlns:a16="http://schemas.microsoft.com/office/drawing/2014/main" id="{E23CE674-FE1F-FA80-472B-AB43E22FD0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3361" y="485101"/>
            <a:ext cx="3008512" cy="661653"/>
          </a:xfrm>
          <a:prstGeom prst="rect">
            <a:avLst/>
          </a:prstGeom>
        </p:spPr>
      </p:pic>
      <p:sp>
        <p:nvSpPr>
          <p:cNvPr id="97" name="Textfeld 96">
            <a:extLst>
              <a:ext uri="{FF2B5EF4-FFF2-40B4-BE49-F238E27FC236}">
                <a16:creationId xmlns:a16="http://schemas.microsoft.com/office/drawing/2014/main" id="{287920B3-4152-0F28-8E07-E0D790917E03}"/>
              </a:ext>
            </a:extLst>
          </p:cNvPr>
          <p:cNvSpPr txBox="1"/>
          <p:nvPr/>
        </p:nvSpPr>
        <p:spPr>
          <a:xfrm>
            <a:off x="8644512" y="294205"/>
            <a:ext cx="2989039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RELEVANCY</a:t>
            </a:r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id="{4C96310B-FAC7-5566-FD5C-4BADCD6F5AF7}"/>
              </a:ext>
            </a:extLst>
          </p:cNvPr>
          <p:cNvSpPr txBox="1"/>
          <p:nvPr/>
        </p:nvSpPr>
        <p:spPr>
          <a:xfrm>
            <a:off x="8613769" y="971609"/>
            <a:ext cx="708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LOW</a:t>
            </a:r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id="{47B54828-E878-AD7E-440A-97EC2DD58268}"/>
              </a:ext>
            </a:extLst>
          </p:cNvPr>
          <p:cNvSpPr txBox="1"/>
          <p:nvPr/>
        </p:nvSpPr>
        <p:spPr>
          <a:xfrm>
            <a:off x="9760107" y="970510"/>
            <a:ext cx="7768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MEDIUM</a:t>
            </a:r>
          </a:p>
        </p:txBody>
      </p:sp>
      <p:sp>
        <p:nvSpPr>
          <p:cNvPr id="107" name="Textfeld 106">
            <a:extLst>
              <a:ext uri="{FF2B5EF4-FFF2-40B4-BE49-F238E27FC236}">
                <a16:creationId xmlns:a16="http://schemas.microsoft.com/office/drawing/2014/main" id="{85E9ED47-C524-EAAF-490E-86A9DAA450C5}"/>
              </a:ext>
            </a:extLst>
          </p:cNvPr>
          <p:cNvSpPr txBox="1"/>
          <p:nvPr/>
        </p:nvSpPr>
        <p:spPr>
          <a:xfrm>
            <a:off x="10952815" y="965737"/>
            <a:ext cx="708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HIGH</a:t>
            </a:r>
          </a:p>
        </p:txBody>
      </p:sp>
      <p:pic>
        <p:nvPicPr>
          <p:cNvPr id="108" name="Bild 8">
            <a:extLst>
              <a:ext uri="{FF2B5EF4-FFF2-40B4-BE49-F238E27FC236}">
                <a16:creationId xmlns:a16="http://schemas.microsoft.com/office/drawing/2014/main" id="{46059120-89A9-4BB3-779C-59B728CD63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70" t="3940" r="61007"/>
          <a:stretch>
            <a:fillRect/>
          </a:stretch>
        </p:blipFill>
        <p:spPr>
          <a:xfrm>
            <a:off x="4729587" y="2877910"/>
            <a:ext cx="500096" cy="635581"/>
          </a:xfrm>
          <a:prstGeom prst="rect">
            <a:avLst/>
          </a:prstGeom>
        </p:spPr>
      </p:pic>
      <p:pic>
        <p:nvPicPr>
          <p:cNvPr id="109" name="Bild 8">
            <a:extLst>
              <a:ext uri="{FF2B5EF4-FFF2-40B4-BE49-F238E27FC236}">
                <a16:creationId xmlns:a16="http://schemas.microsoft.com/office/drawing/2014/main" id="{7E8C7F75-7A7F-12EF-134F-DFD63D4EBE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12" t="1970" r="80765" b="1970"/>
          <a:stretch>
            <a:fillRect/>
          </a:stretch>
        </p:blipFill>
        <p:spPr>
          <a:xfrm>
            <a:off x="6264333" y="2861182"/>
            <a:ext cx="500096" cy="635581"/>
          </a:xfrm>
          <a:prstGeom prst="rect">
            <a:avLst/>
          </a:prstGeom>
        </p:spPr>
      </p:pic>
      <p:pic>
        <p:nvPicPr>
          <p:cNvPr id="110" name="Bild 8">
            <a:extLst>
              <a:ext uri="{FF2B5EF4-FFF2-40B4-BE49-F238E27FC236}">
                <a16:creationId xmlns:a16="http://schemas.microsoft.com/office/drawing/2014/main" id="{E7E5C6B4-2C6E-26F2-D50C-66729D56F2F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725" t="2698" r="1652" b="1242"/>
          <a:stretch>
            <a:fillRect/>
          </a:stretch>
        </p:blipFill>
        <p:spPr>
          <a:xfrm>
            <a:off x="7309982" y="2866758"/>
            <a:ext cx="500096" cy="635581"/>
          </a:xfrm>
          <a:prstGeom prst="rect">
            <a:avLst/>
          </a:prstGeom>
        </p:spPr>
      </p:pic>
      <p:pic>
        <p:nvPicPr>
          <p:cNvPr id="111" name="Bild 8">
            <a:extLst>
              <a:ext uri="{FF2B5EF4-FFF2-40B4-BE49-F238E27FC236}">
                <a16:creationId xmlns:a16="http://schemas.microsoft.com/office/drawing/2014/main" id="{C303A6E9-AA9E-C586-4F81-01B4D83639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94" t="3474" r="80683" b="467"/>
          <a:stretch>
            <a:fillRect/>
          </a:stretch>
        </p:blipFill>
        <p:spPr>
          <a:xfrm>
            <a:off x="8194281" y="2872334"/>
            <a:ext cx="500096" cy="635581"/>
          </a:xfrm>
          <a:prstGeom prst="rect">
            <a:avLst/>
          </a:prstGeom>
        </p:spPr>
      </p:pic>
      <p:pic>
        <p:nvPicPr>
          <p:cNvPr id="112" name="Bild 8">
            <a:extLst>
              <a:ext uri="{FF2B5EF4-FFF2-40B4-BE49-F238E27FC236}">
                <a16:creationId xmlns:a16="http://schemas.microsoft.com/office/drawing/2014/main" id="{FF6A5AB7-8F74-EB5C-00E6-EDE35AE2FF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70" t="3940" r="61007"/>
          <a:stretch>
            <a:fillRect/>
          </a:stretch>
        </p:blipFill>
        <p:spPr>
          <a:xfrm>
            <a:off x="9182752" y="2877910"/>
            <a:ext cx="500096" cy="635581"/>
          </a:xfrm>
          <a:prstGeom prst="rect">
            <a:avLst/>
          </a:prstGeom>
        </p:spPr>
      </p:pic>
      <p:pic>
        <p:nvPicPr>
          <p:cNvPr id="113" name="Bild 8">
            <a:extLst>
              <a:ext uri="{FF2B5EF4-FFF2-40B4-BE49-F238E27FC236}">
                <a16:creationId xmlns:a16="http://schemas.microsoft.com/office/drawing/2014/main" id="{E240D4E5-A040-7EA3-02E8-40CD1B9AFB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70" t="3940" r="61007"/>
          <a:stretch>
            <a:fillRect/>
          </a:stretch>
        </p:blipFill>
        <p:spPr>
          <a:xfrm>
            <a:off x="10571979" y="2877910"/>
            <a:ext cx="500096" cy="635581"/>
          </a:xfrm>
          <a:prstGeom prst="rect">
            <a:avLst/>
          </a:prstGeom>
        </p:spPr>
      </p:pic>
      <p:pic>
        <p:nvPicPr>
          <p:cNvPr id="120" name="Bild 8">
            <a:extLst>
              <a:ext uri="{FF2B5EF4-FFF2-40B4-BE49-F238E27FC236}">
                <a16:creationId xmlns:a16="http://schemas.microsoft.com/office/drawing/2014/main" id="{C319E6F9-F55E-B9C3-D785-D5EB40444F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021" t="8105" r="21356" b="-4164"/>
          <a:stretch>
            <a:fillRect/>
          </a:stretch>
        </p:blipFill>
        <p:spPr>
          <a:xfrm>
            <a:off x="7307713" y="3825809"/>
            <a:ext cx="500096" cy="635581"/>
          </a:xfrm>
          <a:prstGeom prst="rect">
            <a:avLst/>
          </a:prstGeom>
        </p:spPr>
      </p:pic>
      <p:pic>
        <p:nvPicPr>
          <p:cNvPr id="121" name="Bild 8">
            <a:extLst>
              <a:ext uri="{FF2B5EF4-FFF2-40B4-BE49-F238E27FC236}">
                <a16:creationId xmlns:a16="http://schemas.microsoft.com/office/drawing/2014/main" id="{E720339F-CD10-4886-9D81-0B9920E081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021" t="8105" r="21356" b="-4164"/>
          <a:stretch>
            <a:fillRect/>
          </a:stretch>
        </p:blipFill>
        <p:spPr>
          <a:xfrm>
            <a:off x="8222911" y="3825809"/>
            <a:ext cx="500096" cy="635581"/>
          </a:xfrm>
          <a:prstGeom prst="rect">
            <a:avLst/>
          </a:prstGeom>
        </p:spPr>
      </p:pic>
      <p:pic>
        <p:nvPicPr>
          <p:cNvPr id="122" name="Bild 8">
            <a:extLst>
              <a:ext uri="{FF2B5EF4-FFF2-40B4-BE49-F238E27FC236}">
                <a16:creationId xmlns:a16="http://schemas.microsoft.com/office/drawing/2014/main" id="{2FFF70C7-C452-D971-368C-19845A7DEF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021" t="8105" r="21356" b="-4164"/>
          <a:stretch>
            <a:fillRect/>
          </a:stretch>
        </p:blipFill>
        <p:spPr>
          <a:xfrm>
            <a:off x="9202367" y="3825809"/>
            <a:ext cx="500096" cy="635581"/>
          </a:xfrm>
          <a:prstGeom prst="rect">
            <a:avLst/>
          </a:prstGeom>
        </p:spPr>
      </p:pic>
      <p:pic>
        <p:nvPicPr>
          <p:cNvPr id="123" name="Bild 8">
            <a:extLst>
              <a:ext uri="{FF2B5EF4-FFF2-40B4-BE49-F238E27FC236}">
                <a16:creationId xmlns:a16="http://schemas.microsoft.com/office/drawing/2014/main" id="{389CE357-A6E4-7F09-9B3B-AD6FBD5579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109" t="10559" r="41268" b="-6618"/>
          <a:stretch>
            <a:fillRect/>
          </a:stretch>
        </p:blipFill>
        <p:spPr>
          <a:xfrm>
            <a:off x="10576517" y="3847274"/>
            <a:ext cx="500096" cy="635581"/>
          </a:xfrm>
          <a:prstGeom prst="rect">
            <a:avLst/>
          </a:prstGeom>
        </p:spPr>
      </p:pic>
      <p:pic>
        <p:nvPicPr>
          <p:cNvPr id="124" name="Bild 8">
            <a:extLst>
              <a:ext uri="{FF2B5EF4-FFF2-40B4-BE49-F238E27FC236}">
                <a16:creationId xmlns:a16="http://schemas.microsoft.com/office/drawing/2014/main" id="{49A98785-3672-CC84-CB00-DB2264D90B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725" t="2698" r="1652" b="1242"/>
          <a:stretch>
            <a:fillRect/>
          </a:stretch>
        </p:blipFill>
        <p:spPr>
          <a:xfrm>
            <a:off x="4755472" y="3791465"/>
            <a:ext cx="500096" cy="635581"/>
          </a:xfrm>
          <a:prstGeom prst="rect">
            <a:avLst/>
          </a:prstGeom>
        </p:spPr>
      </p:pic>
      <p:pic>
        <p:nvPicPr>
          <p:cNvPr id="125" name="Bild 8">
            <a:extLst>
              <a:ext uri="{FF2B5EF4-FFF2-40B4-BE49-F238E27FC236}">
                <a16:creationId xmlns:a16="http://schemas.microsoft.com/office/drawing/2014/main" id="{9A1FB867-481C-1DD2-235A-75DCFFDD02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725" t="2698" r="1652" b="1242"/>
          <a:stretch>
            <a:fillRect/>
          </a:stretch>
        </p:blipFill>
        <p:spPr>
          <a:xfrm>
            <a:off x="4753203" y="4699165"/>
            <a:ext cx="500096" cy="635581"/>
          </a:xfrm>
          <a:prstGeom prst="rect">
            <a:avLst/>
          </a:prstGeom>
        </p:spPr>
      </p:pic>
      <p:pic>
        <p:nvPicPr>
          <p:cNvPr id="126" name="Bild 8">
            <a:extLst>
              <a:ext uri="{FF2B5EF4-FFF2-40B4-BE49-F238E27FC236}">
                <a16:creationId xmlns:a16="http://schemas.microsoft.com/office/drawing/2014/main" id="{9E07DF37-56F8-D0AB-6BB5-9875947DF7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12" t="1970" r="80765" b="1970"/>
          <a:stretch>
            <a:fillRect/>
          </a:stretch>
        </p:blipFill>
        <p:spPr>
          <a:xfrm>
            <a:off x="6258877" y="4694872"/>
            <a:ext cx="500096" cy="635581"/>
          </a:xfrm>
          <a:prstGeom prst="rect">
            <a:avLst/>
          </a:prstGeom>
        </p:spPr>
      </p:pic>
      <p:pic>
        <p:nvPicPr>
          <p:cNvPr id="127" name="Bild 8">
            <a:extLst>
              <a:ext uri="{FF2B5EF4-FFF2-40B4-BE49-F238E27FC236}">
                <a16:creationId xmlns:a16="http://schemas.microsoft.com/office/drawing/2014/main" id="{0A44528B-FF7D-6FBA-6C7A-74BCAB5859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109" t="10559" r="41268" b="-6618"/>
          <a:stretch>
            <a:fillRect/>
          </a:stretch>
        </p:blipFill>
        <p:spPr>
          <a:xfrm>
            <a:off x="7291830" y="4759750"/>
            <a:ext cx="500096" cy="635581"/>
          </a:xfrm>
          <a:prstGeom prst="rect">
            <a:avLst/>
          </a:prstGeom>
        </p:spPr>
      </p:pic>
      <p:pic>
        <p:nvPicPr>
          <p:cNvPr id="128" name="Bild 8">
            <a:extLst>
              <a:ext uri="{FF2B5EF4-FFF2-40B4-BE49-F238E27FC236}">
                <a16:creationId xmlns:a16="http://schemas.microsoft.com/office/drawing/2014/main" id="{A688A401-9ED4-F5FC-2280-353D544E3F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021" t="8105" r="21356" b="-4164"/>
          <a:stretch>
            <a:fillRect/>
          </a:stretch>
        </p:blipFill>
        <p:spPr>
          <a:xfrm>
            <a:off x="8218630" y="4743848"/>
            <a:ext cx="500096" cy="635581"/>
          </a:xfrm>
          <a:prstGeom prst="rect">
            <a:avLst/>
          </a:prstGeom>
        </p:spPr>
      </p:pic>
      <p:pic>
        <p:nvPicPr>
          <p:cNvPr id="129" name="Bild 8">
            <a:extLst>
              <a:ext uri="{FF2B5EF4-FFF2-40B4-BE49-F238E27FC236}">
                <a16:creationId xmlns:a16="http://schemas.microsoft.com/office/drawing/2014/main" id="{171A434D-5480-D488-B16C-3528250733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109" t="10559" r="41268" b="-6618"/>
          <a:stretch>
            <a:fillRect/>
          </a:stretch>
        </p:blipFill>
        <p:spPr>
          <a:xfrm>
            <a:off x="9181946" y="4751803"/>
            <a:ext cx="500096" cy="635581"/>
          </a:xfrm>
          <a:prstGeom prst="rect">
            <a:avLst/>
          </a:prstGeom>
        </p:spPr>
      </p:pic>
      <p:pic>
        <p:nvPicPr>
          <p:cNvPr id="130" name="Bild 8">
            <a:extLst>
              <a:ext uri="{FF2B5EF4-FFF2-40B4-BE49-F238E27FC236}">
                <a16:creationId xmlns:a16="http://schemas.microsoft.com/office/drawing/2014/main" id="{C4223FA1-DA82-DCF7-B28C-67BA27B07E1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021" t="8105" r="21356" b="-4164"/>
          <a:stretch>
            <a:fillRect/>
          </a:stretch>
        </p:blipFill>
        <p:spPr>
          <a:xfrm>
            <a:off x="10595064" y="4740119"/>
            <a:ext cx="500096" cy="635581"/>
          </a:xfrm>
          <a:prstGeom prst="rect">
            <a:avLst/>
          </a:prstGeom>
        </p:spPr>
      </p:pic>
      <p:pic>
        <p:nvPicPr>
          <p:cNvPr id="132" name="Bild 8">
            <a:extLst>
              <a:ext uri="{FF2B5EF4-FFF2-40B4-BE49-F238E27FC236}">
                <a16:creationId xmlns:a16="http://schemas.microsoft.com/office/drawing/2014/main" id="{0C55A358-E84C-DEB9-2AA6-22736CE2C7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70" t="3940" r="61007"/>
          <a:stretch>
            <a:fillRect/>
          </a:stretch>
        </p:blipFill>
        <p:spPr>
          <a:xfrm>
            <a:off x="4723706" y="5767193"/>
            <a:ext cx="500096" cy="635581"/>
          </a:xfrm>
          <a:prstGeom prst="rect">
            <a:avLst/>
          </a:prstGeom>
        </p:spPr>
      </p:pic>
      <p:pic>
        <p:nvPicPr>
          <p:cNvPr id="133" name="Bild 8">
            <a:extLst>
              <a:ext uri="{FF2B5EF4-FFF2-40B4-BE49-F238E27FC236}">
                <a16:creationId xmlns:a16="http://schemas.microsoft.com/office/drawing/2014/main" id="{33C58FE0-890C-40E0-806D-E3C294867C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725" t="2698" r="1652" b="1242"/>
          <a:stretch>
            <a:fillRect/>
          </a:stretch>
        </p:blipFill>
        <p:spPr>
          <a:xfrm>
            <a:off x="6295181" y="5754313"/>
            <a:ext cx="500096" cy="635581"/>
          </a:xfrm>
          <a:prstGeom prst="rect">
            <a:avLst/>
          </a:prstGeom>
        </p:spPr>
      </p:pic>
      <p:pic>
        <p:nvPicPr>
          <p:cNvPr id="134" name="Bild 8">
            <a:extLst>
              <a:ext uri="{FF2B5EF4-FFF2-40B4-BE49-F238E27FC236}">
                <a16:creationId xmlns:a16="http://schemas.microsoft.com/office/drawing/2014/main" id="{AE9CB23D-1BBB-65C6-719C-3AEF268765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70" t="3940" r="61007"/>
          <a:stretch>
            <a:fillRect/>
          </a:stretch>
        </p:blipFill>
        <p:spPr>
          <a:xfrm>
            <a:off x="7280485" y="5767192"/>
            <a:ext cx="500096" cy="635581"/>
          </a:xfrm>
          <a:prstGeom prst="rect">
            <a:avLst/>
          </a:prstGeom>
        </p:spPr>
      </p:pic>
      <p:pic>
        <p:nvPicPr>
          <p:cNvPr id="135" name="Bild 8">
            <a:extLst>
              <a:ext uri="{FF2B5EF4-FFF2-40B4-BE49-F238E27FC236}">
                <a16:creationId xmlns:a16="http://schemas.microsoft.com/office/drawing/2014/main" id="{2E2FB1B7-1E01-E370-2835-0C5BF488C1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70" t="3940" r="61007"/>
          <a:stretch>
            <a:fillRect/>
          </a:stretch>
        </p:blipFill>
        <p:spPr>
          <a:xfrm>
            <a:off x="6263415" y="3804343"/>
            <a:ext cx="500096" cy="635581"/>
          </a:xfrm>
          <a:prstGeom prst="rect">
            <a:avLst/>
          </a:prstGeom>
        </p:spPr>
      </p:pic>
      <p:pic>
        <p:nvPicPr>
          <p:cNvPr id="136" name="Bild 8">
            <a:extLst>
              <a:ext uri="{FF2B5EF4-FFF2-40B4-BE49-F238E27FC236}">
                <a16:creationId xmlns:a16="http://schemas.microsoft.com/office/drawing/2014/main" id="{F6CD496B-D200-E748-EFBE-BECD43F9C3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725" t="2698" r="1652" b="1242"/>
          <a:stretch>
            <a:fillRect/>
          </a:stretch>
        </p:blipFill>
        <p:spPr>
          <a:xfrm>
            <a:off x="8220930" y="5748189"/>
            <a:ext cx="500096" cy="635581"/>
          </a:xfrm>
          <a:prstGeom prst="rect">
            <a:avLst/>
          </a:prstGeom>
        </p:spPr>
      </p:pic>
      <p:pic>
        <p:nvPicPr>
          <p:cNvPr id="137" name="Bild 8">
            <a:extLst>
              <a:ext uri="{FF2B5EF4-FFF2-40B4-BE49-F238E27FC236}">
                <a16:creationId xmlns:a16="http://schemas.microsoft.com/office/drawing/2014/main" id="{9687A39F-6C88-22A9-0041-B59B749226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70" t="3940" r="61007"/>
          <a:stretch>
            <a:fillRect/>
          </a:stretch>
        </p:blipFill>
        <p:spPr>
          <a:xfrm>
            <a:off x="9179889" y="5761067"/>
            <a:ext cx="500096" cy="635581"/>
          </a:xfrm>
          <a:prstGeom prst="rect">
            <a:avLst/>
          </a:prstGeom>
        </p:spPr>
      </p:pic>
      <p:pic>
        <p:nvPicPr>
          <p:cNvPr id="138" name="Bild 8">
            <a:extLst>
              <a:ext uri="{FF2B5EF4-FFF2-40B4-BE49-F238E27FC236}">
                <a16:creationId xmlns:a16="http://schemas.microsoft.com/office/drawing/2014/main" id="{D31F421F-2E89-476D-6FFF-0E14B60135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12" t="1970" r="80765" b="1970"/>
          <a:stretch>
            <a:fillRect/>
          </a:stretch>
        </p:blipFill>
        <p:spPr>
          <a:xfrm>
            <a:off x="10561828" y="5745440"/>
            <a:ext cx="500096" cy="63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3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Breitbild</PresentationFormat>
  <Paragraphs>27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Zanzig</dc:creator>
  <cp:lastModifiedBy>Mark Zanzig</cp:lastModifiedBy>
  <cp:revision>7</cp:revision>
  <dcterms:created xsi:type="dcterms:W3CDTF">2025-09-19T06:57:33Z</dcterms:created>
  <dcterms:modified xsi:type="dcterms:W3CDTF">2025-09-19T12:31:27Z</dcterms:modified>
</cp:coreProperties>
</file>