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9144000" cy="6858000" type="screen4x3"/>
  <p:notesSz cx="7104063"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5" autoAdjust="0"/>
    <p:restoredTop sz="94661" autoAdjust="0"/>
  </p:normalViewPr>
  <p:slideViewPr>
    <p:cSldViewPr>
      <p:cViewPr>
        <p:scale>
          <a:sx n="99" d="100"/>
          <a:sy n="99" d="100"/>
        </p:scale>
        <p:origin x="48"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F8970-1CFC-96FD-A242-52D44189FF5D}"/>
              </a:ext>
            </a:extLst>
          </p:cNvPr>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3B8B86C-6742-4C2D-A26C-707FEBF99E9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6C4DC4E-E5C1-0F9B-07F6-36AD70309F3B}"/>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6330C7B-C438-0080-091B-EA5F453B7725}"/>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4F7F8170-DE15-A312-5DDF-FD2D35E1F08D}"/>
              </a:ext>
            </a:extLst>
          </p:cNvPr>
          <p:cNvSpPr>
            <a:spLocks noGrp="1"/>
          </p:cNvSpPr>
          <p:nvPr>
            <p:ph type="sldNum" sz="quarter" idx="12"/>
          </p:nvPr>
        </p:nvSpPr>
        <p:spPr/>
        <p:txBody>
          <a:bodyPr/>
          <a:lstStyle>
            <a:lvl1pPr>
              <a:defRPr/>
            </a:lvl1pPr>
          </a:lstStyle>
          <a:p>
            <a:fld id="{B9A60A7C-8D0B-4010-9CB7-62AADF8DC1FB}" type="slidenum">
              <a:rPr lang="de-DE" altLang="de-DE"/>
              <a:pPr/>
              <a:t>‹Nr.›</a:t>
            </a:fld>
            <a:endParaRPr lang="de-DE" altLang="de-DE"/>
          </a:p>
        </p:txBody>
      </p:sp>
    </p:spTree>
    <p:extLst>
      <p:ext uri="{BB962C8B-B14F-4D97-AF65-F5344CB8AC3E}">
        <p14:creationId xmlns:p14="http://schemas.microsoft.com/office/powerpoint/2010/main" val="332800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562A6A-B831-0BDF-6426-E13BFAE7E33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167BD97-207C-9668-FE74-5E4AC0281B4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3FC854D-D994-893E-D619-821F42713A96}"/>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DA7AC937-7CF4-BACE-7823-49A66DD19F69}"/>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A2677C94-F44D-3CB1-7827-109ECF248FB2}"/>
              </a:ext>
            </a:extLst>
          </p:cNvPr>
          <p:cNvSpPr>
            <a:spLocks noGrp="1"/>
          </p:cNvSpPr>
          <p:nvPr>
            <p:ph type="sldNum" sz="quarter" idx="12"/>
          </p:nvPr>
        </p:nvSpPr>
        <p:spPr/>
        <p:txBody>
          <a:bodyPr/>
          <a:lstStyle>
            <a:lvl1pPr>
              <a:defRPr/>
            </a:lvl1pPr>
          </a:lstStyle>
          <a:p>
            <a:fld id="{0C2515F6-AA06-46BC-80FF-D7E30216EC96}" type="slidenum">
              <a:rPr lang="de-DE" altLang="de-DE"/>
              <a:pPr/>
              <a:t>‹Nr.›</a:t>
            </a:fld>
            <a:endParaRPr lang="de-DE" altLang="de-DE"/>
          </a:p>
        </p:txBody>
      </p:sp>
    </p:spTree>
    <p:extLst>
      <p:ext uri="{BB962C8B-B14F-4D97-AF65-F5344CB8AC3E}">
        <p14:creationId xmlns:p14="http://schemas.microsoft.com/office/powerpoint/2010/main" val="3689875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477DE4-F232-8068-E2E4-D9381D53028C}"/>
              </a:ext>
            </a:extLst>
          </p:cNvPr>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CDD862A-B0FD-FCCA-13E8-518E29F36FC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Datumsplatzhalter 3">
            <a:extLst>
              <a:ext uri="{FF2B5EF4-FFF2-40B4-BE49-F238E27FC236}">
                <a16:creationId xmlns:a16="http://schemas.microsoft.com/office/drawing/2014/main" id="{DC04C1F3-073C-D24A-A209-A4D2D376EDDB}"/>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9A7E415C-C6D4-D9DD-F2C9-C016C719031F}"/>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2F98173B-9E06-0A50-B52A-CA64F2706F7A}"/>
              </a:ext>
            </a:extLst>
          </p:cNvPr>
          <p:cNvSpPr>
            <a:spLocks noGrp="1"/>
          </p:cNvSpPr>
          <p:nvPr>
            <p:ph type="sldNum" sz="quarter" idx="12"/>
          </p:nvPr>
        </p:nvSpPr>
        <p:spPr/>
        <p:txBody>
          <a:bodyPr/>
          <a:lstStyle>
            <a:lvl1pPr>
              <a:defRPr/>
            </a:lvl1pPr>
          </a:lstStyle>
          <a:p>
            <a:fld id="{75359A6F-DBFD-413D-B1AF-8B0C1BEA8DE0}" type="slidenum">
              <a:rPr lang="de-DE" altLang="de-DE"/>
              <a:pPr/>
              <a:t>‹Nr.›</a:t>
            </a:fld>
            <a:endParaRPr lang="de-DE" altLang="de-DE"/>
          </a:p>
        </p:txBody>
      </p:sp>
    </p:spTree>
    <p:extLst>
      <p:ext uri="{BB962C8B-B14F-4D97-AF65-F5344CB8AC3E}">
        <p14:creationId xmlns:p14="http://schemas.microsoft.com/office/powerpoint/2010/main" val="698516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3247C5-DB2D-D489-442B-DFBEEA6F019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FB39BB6-9F3F-AC14-B860-BFFC36651975}"/>
              </a:ext>
            </a:extLst>
          </p:cNvPr>
          <p:cNvSpPr>
            <a:spLocks noGrp="1"/>
          </p:cNvSpPr>
          <p:nvPr>
            <p:ph sz="half" idx="1"/>
          </p:nvPr>
        </p:nvSpPr>
        <p:spPr>
          <a:xfrm>
            <a:off x="457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9CFC8FC-3D2F-ADE1-D92C-4DEF6841628D}"/>
              </a:ext>
            </a:extLst>
          </p:cNvPr>
          <p:cNvSpPr>
            <a:spLocks noGrp="1"/>
          </p:cNvSpPr>
          <p:nvPr>
            <p:ph sz="half" idx="2"/>
          </p:nvPr>
        </p:nvSpPr>
        <p:spPr>
          <a:xfrm>
            <a:off x="4648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E4B5C52-AEF1-CDF5-D4FD-A99E584E9F6C}"/>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E7C85F8C-DE33-E9E8-24A2-B2880E714088}"/>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191D8DA1-8A37-0BD1-424C-5EE40C063490}"/>
              </a:ext>
            </a:extLst>
          </p:cNvPr>
          <p:cNvSpPr>
            <a:spLocks noGrp="1"/>
          </p:cNvSpPr>
          <p:nvPr>
            <p:ph type="sldNum" sz="quarter" idx="12"/>
          </p:nvPr>
        </p:nvSpPr>
        <p:spPr/>
        <p:txBody>
          <a:bodyPr/>
          <a:lstStyle>
            <a:lvl1pPr>
              <a:defRPr/>
            </a:lvl1pPr>
          </a:lstStyle>
          <a:p>
            <a:fld id="{98517753-7BF7-40B4-A3C1-5E6CA22049FF}" type="slidenum">
              <a:rPr lang="de-DE" altLang="de-DE"/>
              <a:pPr/>
              <a:t>‹Nr.›</a:t>
            </a:fld>
            <a:endParaRPr lang="de-DE" altLang="de-DE"/>
          </a:p>
        </p:txBody>
      </p:sp>
    </p:spTree>
    <p:extLst>
      <p:ext uri="{BB962C8B-B14F-4D97-AF65-F5344CB8AC3E}">
        <p14:creationId xmlns:p14="http://schemas.microsoft.com/office/powerpoint/2010/main" val="1515091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88CD6-CEDA-B9FB-E47C-D31DF7474916}"/>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01363A8-CDB4-AF3A-743B-091C1C40C32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90EBE01-CCA5-F70F-399E-CF2B8C9A5E6B}"/>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E0DBD2A-E585-3F7A-B8EB-076E62FA922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F94427C-498C-59D6-4057-90011B04A9AC}"/>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57A8FA8-01E5-2CC6-3A69-6DBF5AED38DF}"/>
              </a:ext>
            </a:extLst>
          </p:cNvPr>
          <p:cNvSpPr>
            <a:spLocks noGrp="1"/>
          </p:cNvSpPr>
          <p:nvPr>
            <p:ph type="dt" sz="half" idx="10"/>
          </p:nvPr>
        </p:nvSpPr>
        <p:spPr/>
        <p:txBody>
          <a:bodyPr/>
          <a:lstStyle>
            <a:lvl1pPr>
              <a:defRPr/>
            </a:lvl1pPr>
          </a:lstStyle>
          <a:p>
            <a:endParaRPr lang="de-DE" altLang="de-DE"/>
          </a:p>
        </p:txBody>
      </p:sp>
      <p:sp>
        <p:nvSpPr>
          <p:cNvPr id="8" name="Fußzeilenplatzhalter 7">
            <a:extLst>
              <a:ext uri="{FF2B5EF4-FFF2-40B4-BE49-F238E27FC236}">
                <a16:creationId xmlns:a16="http://schemas.microsoft.com/office/drawing/2014/main" id="{BD93751C-57C8-0FC7-8CE0-5C5DA52EA255}"/>
              </a:ext>
            </a:extLst>
          </p:cNvPr>
          <p:cNvSpPr>
            <a:spLocks noGrp="1"/>
          </p:cNvSpPr>
          <p:nvPr>
            <p:ph type="ftr" sz="quarter" idx="11"/>
          </p:nvPr>
        </p:nvSpPr>
        <p:spPr/>
        <p:txBody>
          <a:bodyPr/>
          <a:lstStyle>
            <a:lvl1pPr>
              <a:defRPr/>
            </a:lvl1pPr>
          </a:lstStyle>
          <a:p>
            <a:endParaRPr lang="de-DE" altLang="de-DE"/>
          </a:p>
        </p:txBody>
      </p:sp>
      <p:sp>
        <p:nvSpPr>
          <p:cNvPr id="9" name="Foliennummernplatzhalter 8">
            <a:extLst>
              <a:ext uri="{FF2B5EF4-FFF2-40B4-BE49-F238E27FC236}">
                <a16:creationId xmlns:a16="http://schemas.microsoft.com/office/drawing/2014/main" id="{2074663A-C0A2-7EEE-9A74-2A69AEB66801}"/>
              </a:ext>
            </a:extLst>
          </p:cNvPr>
          <p:cNvSpPr>
            <a:spLocks noGrp="1"/>
          </p:cNvSpPr>
          <p:nvPr>
            <p:ph type="sldNum" sz="quarter" idx="12"/>
          </p:nvPr>
        </p:nvSpPr>
        <p:spPr/>
        <p:txBody>
          <a:bodyPr/>
          <a:lstStyle>
            <a:lvl1pPr>
              <a:defRPr/>
            </a:lvl1pPr>
          </a:lstStyle>
          <a:p>
            <a:fld id="{9A5DD477-5376-4BA5-9E18-15A8860EB4A5}" type="slidenum">
              <a:rPr lang="de-DE" altLang="de-DE"/>
              <a:pPr/>
              <a:t>‹Nr.›</a:t>
            </a:fld>
            <a:endParaRPr lang="de-DE" altLang="de-DE"/>
          </a:p>
        </p:txBody>
      </p:sp>
    </p:spTree>
    <p:extLst>
      <p:ext uri="{BB962C8B-B14F-4D97-AF65-F5344CB8AC3E}">
        <p14:creationId xmlns:p14="http://schemas.microsoft.com/office/powerpoint/2010/main" val="383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13C25-3922-65C4-4DFD-064B572A829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422DB8A-8BE8-D4E6-F8C5-9EF5A3F0188C}"/>
              </a:ext>
            </a:extLst>
          </p:cNvPr>
          <p:cNvSpPr>
            <a:spLocks noGrp="1"/>
          </p:cNvSpPr>
          <p:nvPr>
            <p:ph type="dt" sz="half" idx="10"/>
          </p:nvPr>
        </p:nvSpPr>
        <p:spPr/>
        <p:txBody>
          <a:bodyPr/>
          <a:lstStyle>
            <a:lvl1pPr>
              <a:defRPr/>
            </a:lvl1pPr>
          </a:lstStyle>
          <a:p>
            <a:endParaRPr lang="de-DE" altLang="de-DE"/>
          </a:p>
        </p:txBody>
      </p:sp>
      <p:sp>
        <p:nvSpPr>
          <p:cNvPr id="4" name="Fußzeilenplatzhalter 3">
            <a:extLst>
              <a:ext uri="{FF2B5EF4-FFF2-40B4-BE49-F238E27FC236}">
                <a16:creationId xmlns:a16="http://schemas.microsoft.com/office/drawing/2014/main" id="{0FEB6CFB-26A0-85EA-09CD-34AD0CD966BD}"/>
              </a:ext>
            </a:extLst>
          </p:cNvPr>
          <p:cNvSpPr>
            <a:spLocks noGrp="1"/>
          </p:cNvSpPr>
          <p:nvPr>
            <p:ph type="ftr" sz="quarter" idx="11"/>
          </p:nvPr>
        </p:nvSpPr>
        <p:spPr/>
        <p:txBody>
          <a:bodyPr/>
          <a:lstStyle>
            <a:lvl1pPr>
              <a:defRPr/>
            </a:lvl1pPr>
          </a:lstStyle>
          <a:p>
            <a:endParaRPr lang="de-DE" altLang="de-DE"/>
          </a:p>
        </p:txBody>
      </p:sp>
      <p:sp>
        <p:nvSpPr>
          <p:cNvPr id="5" name="Foliennummernplatzhalter 4">
            <a:extLst>
              <a:ext uri="{FF2B5EF4-FFF2-40B4-BE49-F238E27FC236}">
                <a16:creationId xmlns:a16="http://schemas.microsoft.com/office/drawing/2014/main" id="{61586D3C-B97E-AFD4-BFF5-142ED0F00DF6}"/>
              </a:ext>
            </a:extLst>
          </p:cNvPr>
          <p:cNvSpPr>
            <a:spLocks noGrp="1"/>
          </p:cNvSpPr>
          <p:nvPr>
            <p:ph type="sldNum" sz="quarter" idx="12"/>
          </p:nvPr>
        </p:nvSpPr>
        <p:spPr/>
        <p:txBody>
          <a:bodyPr/>
          <a:lstStyle>
            <a:lvl1pPr>
              <a:defRPr/>
            </a:lvl1pPr>
          </a:lstStyle>
          <a:p>
            <a:fld id="{11B3A020-CABE-4951-AABF-682DFC1734DD}" type="slidenum">
              <a:rPr lang="de-DE" altLang="de-DE"/>
              <a:pPr/>
              <a:t>‹Nr.›</a:t>
            </a:fld>
            <a:endParaRPr lang="de-DE" altLang="de-DE"/>
          </a:p>
        </p:txBody>
      </p:sp>
    </p:spTree>
    <p:extLst>
      <p:ext uri="{BB962C8B-B14F-4D97-AF65-F5344CB8AC3E}">
        <p14:creationId xmlns:p14="http://schemas.microsoft.com/office/powerpoint/2010/main" val="49090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DD20A72-C7D4-033E-84A3-0E0C2452C2C1}"/>
              </a:ext>
            </a:extLst>
          </p:cNvPr>
          <p:cNvSpPr>
            <a:spLocks noGrp="1"/>
          </p:cNvSpPr>
          <p:nvPr>
            <p:ph type="dt" sz="half" idx="10"/>
          </p:nvPr>
        </p:nvSpPr>
        <p:spPr/>
        <p:txBody>
          <a:bodyPr/>
          <a:lstStyle>
            <a:lvl1pPr>
              <a:defRPr/>
            </a:lvl1pPr>
          </a:lstStyle>
          <a:p>
            <a:endParaRPr lang="de-DE" altLang="de-DE"/>
          </a:p>
        </p:txBody>
      </p:sp>
      <p:sp>
        <p:nvSpPr>
          <p:cNvPr id="3" name="Fußzeilenplatzhalter 2">
            <a:extLst>
              <a:ext uri="{FF2B5EF4-FFF2-40B4-BE49-F238E27FC236}">
                <a16:creationId xmlns:a16="http://schemas.microsoft.com/office/drawing/2014/main" id="{762C3BB2-7637-2D78-09A8-28058F86F2C9}"/>
              </a:ext>
            </a:extLst>
          </p:cNvPr>
          <p:cNvSpPr>
            <a:spLocks noGrp="1"/>
          </p:cNvSpPr>
          <p:nvPr>
            <p:ph type="ftr" sz="quarter" idx="11"/>
          </p:nvPr>
        </p:nvSpPr>
        <p:spPr/>
        <p:txBody>
          <a:bodyPr/>
          <a:lstStyle>
            <a:lvl1pPr>
              <a:defRPr/>
            </a:lvl1pPr>
          </a:lstStyle>
          <a:p>
            <a:endParaRPr lang="de-DE" altLang="de-DE"/>
          </a:p>
        </p:txBody>
      </p:sp>
      <p:sp>
        <p:nvSpPr>
          <p:cNvPr id="4" name="Foliennummernplatzhalter 3">
            <a:extLst>
              <a:ext uri="{FF2B5EF4-FFF2-40B4-BE49-F238E27FC236}">
                <a16:creationId xmlns:a16="http://schemas.microsoft.com/office/drawing/2014/main" id="{63ADCFFA-C72B-6CDC-6B8D-A1FEAF0FD5BE}"/>
              </a:ext>
            </a:extLst>
          </p:cNvPr>
          <p:cNvSpPr>
            <a:spLocks noGrp="1"/>
          </p:cNvSpPr>
          <p:nvPr>
            <p:ph type="sldNum" sz="quarter" idx="12"/>
          </p:nvPr>
        </p:nvSpPr>
        <p:spPr/>
        <p:txBody>
          <a:bodyPr/>
          <a:lstStyle>
            <a:lvl1pPr>
              <a:defRPr/>
            </a:lvl1pPr>
          </a:lstStyle>
          <a:p>
            <a:fld id="{78FAC97F-E0FC-4888-89A4-70BA70027B83}" type="slidenum">
              <a:rPr lang="de-DE" altLang="de-DE"/>
              <a:pPr/>
              <a:t>‹Nr.›</a:t>
            </a:fld>
            <a:endParaRPr lang="de-DE" altLang="de-DE"/>
          </a:p>
        </p:txBody>
      </p:sp>
    </p:spTree>
    <p:extLst>
      <p:ext uri="{BB962C8B-B14F-4D97-AF65-F5344CB8AC3E}">
        <p14:creationId xmlns:p14="http://schemas.microsoft.com/office/powerpoint/2010/main" val="306011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90CB2-4BFB-ECFE-72E8-5BE9DEFC620A}"/>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DF974E1-862E-AC5B-44D2-C74598A4AF3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D3DCF8F-7492-140E-4BB5-6CC1E5B71A6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3C51F67-8544-ACDA-1D4B-3174D818FB9F}"/>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9C21BDF4-8000-9BAB-7391-ECBDE5534C80}"/>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2986FFEA-806B-9973-AA57-4579405CC59D}"/>
              </a:ext>
            </a:extLst>
          </p:cNvPr>
          <p:cNvSpPr>
            <a:spLocks noGrp="1"/>
          </p:cNvSpPr>
          <p:nvPr>
            <p:ph type="sldNum" sz="quarter" idx="12"/>
          </p:nvPr>
        </p:nvSpPr>
        <p:spPr/>
        <p:txBody>
          <a:bodyPr/>
          <a:lstStyle>
            <a:lvl1pPr>
              <a:defRPr/>
            </a:lvl1pPr>
          </a:lstStyle>
          <a:p>
            <a:fld id="{296B3BB1-7D77-429F-8389-0160E288CCFE}" type="slidenum">
              <a:rPr lang="de-DE" altLang="de-DE"/>
              <a:pPr/>
              <a:t>‹Nr.›</a:t>
            </a:fld>
            <a:endParaRPr lang="de-DE" altLang="de-DE"/>
          </a:p>
        </p:txBody>
      </p:sp>
    </p:spTree>
    <p:extLst>
      <p:ext uri="{BB962C8B-B14F-4D97-AF65-F5344CB8AC3E}">
        <p14:creationId xmlns:p14="http://schemas.microsoft.com/office/powerpoint/2010/main" val="347372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299AFB-545B-1819-0C29-4C77C04606FA}"/>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D8159A3-CF72-1E4E-C31F-EEF5E5BB202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EA1E281-32E0-0AD5-EC3F-6C83B0D424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E826DAE-1B27-A770-B536-0FDDDF65B030}"/>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95255108-C1A2-7963-A028-82A457D186E6}"/>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D05A2359-9E16-A876-2174-A10B03621B32}"/>
              </a:ext>
            </a:extLst>
          </p:cNvPr>
          <p:cNvSpPr>
            <a:spLocks noGrp="1"/>
          </p:cNvSpPr>
          <p:nvPr>
            <p:ph type="sldNum" sz="quarter" idx="12"/>
          </p:nvPr>
        </p:nvSpPr>
        <p:spPr/>
        <p:txBody>
          <a:bodyPr/>
          <a:lstStyle>
            <a:lvl1pPr>
              <a:defRPr/>
            </a:lvl1pPr>
          </a:lstStyle>
          <a:p>
            <a:fld id="{A7F63B34-0F85-4253-8A22-EC9AE55CC67F}" type="slidenum">
              <a:rPr lang="de-DE" altLang="de-DE"/>
              <a:pPr/>
              <a:t>‹Nr.›</a:t>
            </a:fld>
            <a:endParaRPr lang="de-DE" altLang="de-DE"/>
          </a:p>
        </p:txBody>
      </p:sp>
    </p:spTree>
    <p:extLst>
      <p:ext uri="{BB962C8B-B14F-4D97-AF65-F5344CB8AC3E}">
        <p14:creationId xmlns:p14="http://schemas.microsoft.com/office/powerpoint/2010/main" val="2201917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71AC2-D9E3-D483-CFE2-220C6EB70F6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EBB27F8-9221-8583-6F4D-915CDE0F187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1371B1-4974-D3A2-C8D4-4CFA7A1A22F0}"/>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AB4D155-D633-4804-0D5B-B195007FA5A8}"/>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15F8333B-BD83-899F-E93C-DAA73208BD3B}"/>
              </a:ext>
            </a:extLst>
          </p:cNvPr>
          <p:cNvSpPr>
            <a:spLocks noGrp="1"/>
          </p:cNvSpPr>
          <p:nvPr>
            <p:ph type="sldNum" sz="quarter" idx="12"/>
          </p:nvPr>
        </p:nvSpPr>
        <p:spPr/>
        <p:txBody>
          <a:bodyPr/>
          <a:lstStyle>
            <a:lvl1pPr>
              <a:defRPr/>
            </a:lvl1pPr>
          </a:lstStyle>
          <a:p>
            <a:fld id="{2564CB5A-AF5A-47D9-8BDC-B4FE59BF079D}" type="slidenum">
              <a:rPr lang="de-DE" altLang="de-DE"/>
              <a:pPr/>
              <a:t>‹Nr.›</a:t>
            </a:fld>
            <a:endParaRPr lang="de-DE" altLang="de-DE"/>
          </a:p>
        </p:txBody>
      </p:sp>
    </p:spTree>
    <p:extLst>
      <p:ext uri="{BB962C8B-B14F-4D97-AF65-F5344CB8AC3E}">
        <p14:creationId xmlns:p14="http://schemas.microsoft.com/office/powerpoint/2010/main" val="6361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F997FBB-1AB3-5790-25CF-59570F77E474}"/>
              </a:ext>
            </a:extLst>
          </p:cNvPr>
          <p:cNvSpPr>
            <a:spLocks noGrp="1"/>
          </p:cNvSpPr>
          <p:nvPr>
            <p:ph type="title" orient="vert"/>
          </p:nvPr>
        </p:nvSpPr>
        <p:spPr>
          <a:xfrm>
            <a:off x="6629400" y="274638"/>
            <a:ext cx="205740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46E1390-5C71-5D41-5851-1F9AD7CC200C}"/>
              </a:ext>
            </a:extLst>
          </p:cNvPr>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8495BF-8371-4D71-40BB-AA7EBACABD55}"/>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131ACC3-AEF7-474E-AAF8-6C9B71763703}"/>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A1ADEEF0-EE86-3A05-8CFB-B286CC9850D4}"/>
              </a:ext>
            </a:extLst>
          </p:cNvPr>
          <p:cNvSpPr>
            <a:spLocks noGrp="1"/>
          </p:cNvSpPr>
          <p:nvPr>
            <p:ph type="sldNum" sz="quarter" idx="12"/>
          </p:nvPr>
        </p:nvSpPr>
        <p:spPr/>
        <p:txBody>
          <a:bodyPr/>
          <a:lstStyle>
            <a:lvl1pPr>
              <a:defRPr/>
            </a:lvl1pPr>
          </a:lstStyle>
          <a:p>
            <a:fld id="{C26EE129-F853-4207-8E54-FC98E4139144}" type="slidenum">
              <a:rPr lang="de-DE" altLang="de-DE"/>
              <a:pPr/>
              <a:t>‹Nr.›</a:t>
            </a:fld>
            <a:endParaRPr lang="de-DE" altLang="de-DE"/>
          </a:p>
        </p:txBody>
      </p:sp>
    </p:spTree>
    <p:extLst>
      <p:ext uri="{BB962C8B-B14F-4D97-AF65-F5344CB8AC3E}">
        <p14:creationId xmlns:p14="http://schemas.microsoft.com/office/powerpoint/2010/main" val="1583942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99537BC-0CD6-002D-D17C-913A289BBB03}"/>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87B818D5-7C8C-A9A3-5F35-29E5F4E5D95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a16="http://schemas.microsoft.com/office/drawing/2014/main" id="{23994D71-9097-6B30-48F4-8673DA23ED5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de-DE" altLang="de-DE"/>
          </a:p>
        </p:txBody>
      </p:sp>
      <p:sp>
        <p:nvSpPr>
          <p:cNvPr id="1029" name="Rectangle 5">
            <a:extLst>
              <a:ext uri="{FF2B5EF4-FFF2-40B4-BE49-F238E27FC236}">
                <a16:creationId xmlns:a16="http://schemas.microsoft.com/office/drawing/2014/main" id="{60CC09CC-A195-F5AF-DFAA-B48CB505CCF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de-DE" altLang="de-DE"/>
          </a:p>
        </p:txBody>
      </p:sp>
      <p:sp>
        <p:nvSpPr>
          <p:cNvPr id="1030" name="Rectangle 6">
            <a:extLst>
              <a:ext uri="{FF2B5EF4-FFF2-40B4-BE49-F238E27FC236}">
                <a16:creationId xmlns:a16="http://schemas.microsoft.com/office/drawing/2014/main" id="{E43D7AAD-9767-592E-0B85-70042D4685FC}"/>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8C796D7-163D-4389-85A9-DD97B1055D19}"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53348-FADD-5B2F-ED4C-8020DAC11164}"/>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5DBF0197-EFC5-7FB4-0960-AD879AA6A534}"/>
              </a:ext>
            </a:extLst>
          </p:cNvPr>
          <p:cNvSpPr txBox="1"/>
          <p:nvPr/>
        </p:nvSpPr>
        <p:spPr>
          <a:xfrm>
            <a:off x="395536" y="260648"/>
            <a:ext cx="8136904" cy="6678751"/>
          </a:xfrm>
          <a:prstGeom prst="rect">
            <a:avLst/>
          </a:prstGeom>
          <a:noFill/>
        </p:spPr>
        <p:txBody>
          <a:bodyPr wrap="square" rtlCol="0">
            <a:spAutoFit/>
          </a:bodyPr>
          <a:lstStyle/>
          <a:p>
            <a:r>
              <a:rPr lang="de-DE" b="1" dirty="0">
                <a:latin typeface="Calibri" panose="020F0502020204030204" pitchFamily="34" charset="0"/>
                <a:cs typeface="Calibri" panose="020F0502020204030204" pitchFamily="34" charset="0"/>
              </a:rPr>
              <a:t>Was ist eine </a:t>
            </a:r>
            <a:r>
              <a:rPr lang="de-DE" b="1" dirty="0" err="1">
                <a:latin typeface="Calibri" panose="020F0502020204030204" pitchFamily="34" charset="0"/>
                <a:cs typeface="Calibri" panose="020F0502020204030204" pitchFamily="34" charset="0"/>
              </a:rPr>
              <a:t>Battlecard</a:t>
            </a:r>
            <a:r>
              <a:rPr lang="de-DE" b="1" dirty="0">
                <a:latin typeface="Calibri" panose="020F0502020204030204" pitchFamily="34" charset="0"/>
                <a:cs typeface="Calibri" panose="020F0502020204030204" pitchFamily="34" charset="0"/>
              </a:rPr>
              <a:t>?</a:t>
            </a:r>
            <a:endParaRPr lang="de-DE" sz="1400" b="1"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r>
              <a:rPr lang="de-DE" sz="1400" dirty="0">
                <a:latin typeface="Calibri" panose="020F0502020204030204" pitchFamily="34" charset="0"/>
                <a:cs typeface="Calibri" panose="020F0502020204030204" pitchFamily="34" charset="0"/>
              </a:rPr>
              <a:t>Eine sog. „</a:t>
            </a:r>
            <a:r>
              <a:rPr lang="de-DE" sz="1400" dirty="0" err="1">
                <a:latin typeface="Calibri" panose="020F0502020204030204" pitchFamily="34" charset="0"/>
                <a:cs typeface="Calibri" panose="020F0502020204030204" pitchFamily="34" charset="0"/>
              </a:rPr>
              <a:t>Battlecard</a:t>
            </a:r>
            <a:r>
              <a:rPr lang="de-DE" sz="1400" dirty="0">
                <a:latin typeface="Calibri" panose="020F0502020204030204" pitchFamily="34" charset="0"/>
                <a:cs typeface="Calibri" panose="020F0502020204030204" pitchFamily="34" charset="0"/>
              </a:rPr>
              <a:t>“ ist für den geschickten Vertriebsmitarbeiter eine Hilfestellung, sich auf ein Kundengespräch vorzubereiten und bei passender Gelegenheit gezielt Wettbewerbsprodukte und Wettbewerber durch faktenbasierte Argumente zu schwächen. Er erhält auch Argumente an die Hand, um bekannte Schwächen des eigenen Produktes und Unternehmens zu entkräften.</a:t>
            </a:r>
          </a:p>
          <a:p>
            <a:endParaRPr lang="de-DE" sz="1400" dirty="0">
              <a:latin typeface="Calibri" panose="020F0502020204030204" pitchFamily="34" charset="0"/>
              <a:cs typeface="Calibri" panose="020F0502020204030204" pitchFamily="34" charset="0"/>
            </a:endParaRPr>
          </a:p>
          <a:p>
            <a:r>
              <a:rPr lang="de-DE" b="1" dirty="0">
                <a:latin typeface="Calibri" panose="020F0502020204030204" pitchFamily="34" charset="0"/>
                <a:cs typeface="Calibri" panose="020F0502020204030204" pitchFamily="34" charset="0"/>
              </a:rPr>
              <a:t>Anatomie einer </a:t>
            </a:r>
            <a:r>
              <a:rPr lang="de-DE" b="1" dirty="0" err="1">
                <a:latin typeface="Calibri" panose="020F0502020204030204" pitchFamily="34" charset="0"/>
                <a:cs typeface="Calibri" panose="020F0502020204030204" pitchFamily="34" charset="0"/>
              </a:rPr>
              <a:t>Battlecard</a:t>
            </a:r>
            <a:endParaRPr lang="de-DE" sz="1400" b="1"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r>
              <a:rPr lang="de-DE" sz="1400" dirty="0">
                <a:latin typeface="Calibri" panose="020F0502020204030204" pitchFamily="34" charset="0"/>
                <a:cs typeface="Calibri" panose="020F0502020204030204" pitchFamily="34" charset="0"/>
              </a:rPr>
              <a:t>Es drei Arten von Einträgen:</a:t>
            </a:r>
          </a:p>
          <a:p>
            <a:endParaRPr lang="de-DE" sz="1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Granaten (Grenades)</a:t>
            </a:r>
            <a:r>
              <a:rPr lang="de-DE" sz="1400" dirty="0">
                <a:latin typeface="Calibri" panose="020F0502020204030204" pitchFamily="34" charset="0"/>
                <a:cs typeface="Calibri" panose="020F0502020204030204" pitchFamily="34" charset="0"/>
              </a:rPr>
              <a:t> – Das sind Waffen, die der Sales-Manager proaktiv abfeuern kann. Hier werden Schwächen des Gegners angesprochen, denen eindeutige Stärken des eigenen Produktes oder Unternehmens gegenüberstehen. Es bleibt ihm überlassen, ob er dabei den Gegner bloßstellt („XYZ bietet diese Eigenschaft nicht.“) oder etwas subtiler die eigene Stärke auf den Kunden wirken lässt, der bei seiner Recherche diese Schwäche selbst entdecken wird.</a:t>
            </a:r>
          </a:p>
          <a:p>
            <a:pPr marL="285750" indent="-285750">
              <a:buFont typeface="Arial" panose="020B0604020202020204" pitchFamily="34" charset="0"/>
              <a:buChar char="•"/>
            </a:pPr>
            <a:endParaRPr lang="de-DE" sz="1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Minen (</a:t>
            </a:r>
            <a:r>
              <a:rPr lang="de-DE" sz="1400" b="1" dirty="0" err="1">
                <a:latin typeface="Calibri" panose="020F0502020204030204" pitchFamily="34" charset="0"/>
                <a:cs typeface="Calibri" panose="020F0502020204030204" pitchFamily="34" charset="0"/>
              </a:rPr>
              <a:t>Landmines</a:t>
            </a:r>
            <a:r>
              <a:rPr lang="de-DE" sz="1400" b="1" dirty="0">
                <a:latin typeface="Calibri" panose="020F0502020204030204" pitchFamily="34" charset="0"/>
                <a:cs typeface="Calibri" panose="020F0502020204030204" pitchFamily="34" charset="0"/>
              </a:rPr>
              <a:t>)</a:t>
            </a:r>
            <a:r>
              <a:rPr lang="de-DE" sz="1400" dirty="0">
                <a:latin typeface="Calibri" panose="020F0502020204030204" pitchFamily="34" charset="0"/>
                <a:cs typeface="Calibri" panose="020F0502020204030204" pitchFamily="34" charset="0"/>
              </a:rPr>
              <a:t> – Das sind Schwächen des eigenen Produktes oder Unternehmens, die der Sales Manager im Gespräch vermeiden sollte. Bringt der Kunde sie aber im Gespräch auf, müssen wir antworten. Und zwar mit einem „Rettungsschirm“.</a:t>
            </a:r>
          </a:p>
          <a:p>
            <a:pPr marL="285750" indent="-285750">
              <a:buFont typeface="Arial" panose="020B0604020202020204" pitchFamily="34" charset="0"/>
              <a:buChar char="•"/>
            </a:pPr>
            <a:endParaRPr lang="de-DE" sz="1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Rettungsschirme (</a:t>
            </a:r>
            <a:r>
              <a:rPr lang="de-DE" sz="1400" b="1" dirty="0" err="1">
                <a:latin typeface="Calibri" panose="020F0502020204030204" pitchFamily="34" charset="0"/>
                <a:cs typeface="Calibri" panose="020F0502020204030204" pitchFamily="34" charset="0"/>
              </a:rPr>
              <a:t>Parachutes</a:t>
            </a:r>
            <a:r>
              <a:rPr lang="de-DE" sz="1400" b="1" dirty="0">
                <a:latin typeface="Calibri" panose="020F0502020204030204" pitchFamily="34" charset="0"/>
                <a:cs typeface="Calibri" panose="020F0502020204030204" pitchFamily="34" charset="0"/>
              </a:rPr>
              <a:t>)</a:t>
            </a:r>
            <a:r>
              <a:rPr lang="de-DE" sz="1400" dirty="0">
                <a:latin typeface="Calibri" panose="020F0502020204030204" pitchFamily="34" charset="0"/>
                <a:cs typeface="Calibri" panose="020F0502020204030204" pitchFamily="34" charset="0"/>
              </a:rPr>
              <a:t> – Das sind Argumente, die Minen entkräften. Sobald der Kunde eine Schwäche des Produktes oder Unternehmens zur Sprache bringt, kann einer der Fallschirme die Rettung aus dieser misslichen Situation bringen.</a:t>
            </a:r>
          </a:p>
          <a:p>
            <a:pPr marL="285750" indent="-285750">
              <a:buFont typeface="Arial" panose="020B0604020202020204" pitchFamily="34" charset="0"/>
              <a:buChar char="•"/>
            </a:pPr>
            <a:endParaRPr lang="de-DE" sz="1400" dirty="0">
              <a:latin typeface="Calibri" panose="020F0502020204030204" pitchFamily="34" charset="0"/>
              <a:cs typeface="Calibri" panose="020F0502020204030204" pitchFamily="34" charset="0"/>
            </a:endParaRPr>
          </a:p>
          <a:p>
            <a:r>
              <a:rPr lang="de-DE" sz="1400" dirty="0">
                <a:latin typeface="Calibri" panose="020F0502020204030204" pitchFamily="34" charset="0"/>
                <a:cs typeface="Calibri" panose="020F0502020204030204" pitchFamily="34" charset="0"/>
              </a:rPr>
              <a:t>Eine </a:t>
            </a:r>
            <a:r>
              <a:rPr lang="de-DE" sz="1400" dirty="0" err="1">
                <a:latin typeface="Calibri" panose="020F0502020204030204" pitchFamily="34" charset="0"/>
                <a:cs typeface="Calibri" panose="020F0502020204030204" pitchFamily="34" charset="0"/>
              </a:rPr>
              <a:t>Battlecard</a:t>
            </a:r>
            <a:r>
              <a:rPr lang="de-DE" sz="1400" dirty="0">
                <a:latin typeface="Calibri" panose="020F0502020204030204" pitchFamily="34" charset="0"/>
                <a:cs typeface="Calibri" panose="020F0502020204030204" pitchFamily="34" charset="0"/>
              </a:rPr>
              <a:t> muss nicht nur aus </a:t>
            </a:r>
            <a:r>
              <a:rPr lang="de-DE" sz="1400" i="1" dirty="0">
                <a:latin typeface="Calibri" panose="020F0502020204030204" pitchFamily="34" charset="0"/>
                <a:cs typeface="Calibri" panose="020F0502020204030204" pitchFamily="34" charset="0"/>
              </a:rPr>
              <a:t>einem</a:t>
            </a:r>
            <a:r>
              <a:rPr lang="de-DE" sz="1400" dirty="0">
                <a:latin typeface="Calibri" panose="020F0502020204030204" pitchFamily="34" charset="0"/>
                <a:cs typeface="Calibri" panose="020F0502020204030204" pitchFamily="34" charset="0"/>
              </a:rPr>
              <a:t> Blatt bestehen. Sie kann bei komplexen Produkten auch aus mehreren Seiten bestehen oder als längere Tabelle in einer Textdatei angeboten werden. Wichtig ist, dass alle Einträge knapp und prägnant sind.</a:t>
            </a:r>
          </a:p>
          <a:p>
            <a:endParaRPr lang="de-DE"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02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24834CF6-9215-FEF3-8A02-6A18D505EDEA}"/>
              </a:ext>
            </a:extLst>
          </p:cNvPr>
          <p:cNvSpPr>
            <a:spLocks noChangeArrowheads="1"/>
          </p:cNvSpPr>
          <p:nvPr/>
        </p:nvSpPr>
        <p:spPr bwMode="auto">
          <a:xfrm>
            <a:off x="107950" y="117450"/>
            <a:ext cx="8856663" cy="503238"/>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de-DE" altLang="de-DE" b="1" dirty="0" err="1">
                <a:solidFill>
                  <a:schemeClr val="bg1"/>
                </a:solidFill>
                <a:latin typeface="Calibri" panose="020F0502020204030204" pitchFamily="34" charset="0"/>
                <a:cs typeface="Calibri" panose="020F0502020204030204" pitchFamily="34" charset="0"/>
              </a:rPr>
              <a:t>Battlecard</a:t>
            </a:r>
            <a:r>
              <a:rPr lang="de-DE" altLang="de-DE" b="1" dirty="0">
                <a:solidFill>
                  <a:schemeClr val="bg1"/>
                </a:solidFill>
                <a:latin typeface="Calibri" panose="020F0502020204030204" pitchFamily="34" charset="0"/>
                <a:cs typeface="Calibri" panose="020F0502020204030204" pitchFamily="34" charset="0"/>
              </a:rPr>
              <a:t>: [Produktname]</a:t>
            </a:r>
          </a:p>
        </p:txBody>
      </p:sp>
      <p:graphicFrame>
        <p:nvGraphicFramePr>
          <p:cNvPr id="3178" name="Group 106">
            <a:extLst>
              <a:ext uri="{FF2B5EF4-FFF2-40B4-BE49-F238E27FC236}">
                <a16:creationId xmlns:a16="http://schemas.microsoft.com/office/drawing/2014/main" id="{B168534E-67CA-86ED-0B25-80C77B9E19EA}"/>
              </a:ext>
            </a:extLst>
          </p:cNvPr>
          <p:cNvGraphicFramePr>
            <a:graphicFrameLocks noGrp="1"/>
          </p:cNvGraphicFramePr>
          <p:nvPr>
            <p:extLst>
              <p:ext uri="{D42A27DB-BD31-4B8C-83A1-F6EECF244321}">
                <p14:modId xmlns:p14="http://schemas.microsoft.com/office/powerpoint/2010/main" val="2197180855"/>
              </p:ext>
            </p:extLst>
          </p:nvPr>
        </p:nvGraphicFramePr>
        <p:xfrm>
          <a:off x="179388" y="812120"/>
          <a:ext cx="8785226" cy="5857240"/>
        </p:xfrm>
        <a:graphic>
          <a:graphicData uri="http://schemas.openxmlformats.org/drawingml/2006/table">
            <a:tbl>
              <a:tblPr/>
              <a:tblGrid>
                <a:gridCol w="864220">
                  <a:extLst>
                    <a:ext uri="{9D8B030D-6E8A-4147-A177-3AD203B41FA5}">
                      <a16:colId xmlns:a16="http://schemas.microsoft.com/office/drawing/2014/main" val="252087868"/>
                    </a:ext>
                  </a:extLst>
                </a:gridCol>
                <a:gridCol w="2952328">
                  <a:extLst>
                    <a:ext uri="{9D8B030D-6E8A-4147-A177-3AD203B41FA5}">
                      <a16:colId xmlns:a16="http://schemas.microsoft.com/office/drawing/2014/main" val="3708058552"/>
                    </a:ext>
                  </a:extLst>
                </a:gridCol>
                <a:gridCol w="2484339">
                  <a:extLst>
                    <a:ext uri="{9D8B030D-6E8A-4147-A177-3AD203B41FA5}">
                      <a16:colId xmlns:a16="http://schemas.microsoft.com/office/drawing/2014/main" val="3542026160"/>
                    </a:ext>
                  </a:extLst>
                </a:gridCol>
                <a:gridCol w="2484339">
                  <a:extLst>
                    <a:ext uri="{9D8B030D-6E8A-4147-A177-3AD203B41FA5}">
                      <a16:colId xmlns:a16="http://schemas.microsoft.com/office/drawing/2014/main" val="615542064"/>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[Thema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[Thema 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[Thema 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10953867"/>
                  </a:ext>
                </a:extLst>
              </a:tr>
              <a:tr h="241935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Granaten</a:t>
                      </a:r>
                    </a:p>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100" b="0"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Abfeuern auf die Schwächen des Gegners!</a:t>
                      </a:r>
                    </a:p>
                  </a:txBody>
                  <a:tcPr vert="vert2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Schwäche des Gegners</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gegnerischen Schwäche</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Unsere Stärke</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Stärke bei diesem Thema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Schwäche des Gegners</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gegnerischen Schwäche</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Unsere Stärke</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Stärke bei diesem Thema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Schwäche des Gegners</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gegnerischen Schwäche</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Unsere Stärke</a:t>
                      </a: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Stärke bei diesem Thema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06086227"/>
                  </a:ext>
                </a:extLst>
              </a:tr>
              <a:tr h="241458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Minen</a:t>
                      </a:r>
                    </a:p>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100" b="0" i="0" u="none" strike="noStrike" cap="none" normalizeH="0" baseline="0" dirty="0">
                          <a:ln>
                            <a:noFill/>
                          </a:ln>
                          <a:solidFill>
                            <a:schemeClr val="accent2"/>
                          </a:solidFill>
                          <a:effectLst/>
                          <a:latin typeface="Calibri" panose="020F0502020204030204" pitchFamily="34" charset="0"/>
                          <a:cs typeface="Calibri" panose="020F0502020204030204" pitchFamily="34" charset="0"/>
                        </a:rPr>
                        <a:t>Im Gespräch vermeiden</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100" b="0" i="0" u="none" strike="noStrike" cap="none" normalizeH="0" baseline="0" dirty="0">
                        <a:ln>
                          <a:noFill/>
                        </a:ln>
                        <a:solidFill>
                          <a:schemeClr val="accent2"/>
                        </a:solidFill>
                        <a:effectLst/>
                        <a:latin typeface="Calibri" panose="020F0502020204030204" pitchFamily="34" charset="0"/>
                        <a:cs typeface="Calibri" panose="020F0502020204030204" pitchFamily="34" charset="0"/>
                      </a:endParaRPr>
                    </a:p>
                  </a:txBody>
                  <a:tcPr vert="vert2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Eigene Schwäche</a:t>
                      </a:r>
                    </a:p>
                    <a:p>
                      <a:pPr marL="0" marR="0" lvl="0" indent="0" algn="l" defTabSz="914400" rtl="0" eaLnBrk="1" fontAlgn="base" latinLnBrk="0" hangingPunct="1">
                        <a:lnSpc>
                          <a:spcPct val="100000"/>
                        </a:lnSpc>
                        <a:spcBef>
                          <a:spcPts val="300"/>
                        </a:spcBef>
                        <a:spcAft>
                          <a:spcPct val="0"/>
                        </a:spcAft>
                        <a:buClrTx/>
                        <a:buSzTx/>
                        <a:buFontTx/>
                        <a:buNone/>
                        <a:tabLst/>
                        <a:defRPr/>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Schwäche im Vergleich zum Gegner</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Parachute</a:t>
                      </a:r>
                      <a:endPar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Stichwortartige Argumente zur Entkräftung der eigenen Schwäche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Eigene Schwäche</a:t>
                      </a:r>
                    </a:p>
                    <a:p>
                      <a:pPr marL="0" marR="0" lvl="0" indent="0" algn="l" defTabSz="914400" rtl="0" eaLnBrk="1" fontAlgn="base" latinLnBrk="0" hangingPunct="1">
                        <a:lnSpc>
                          <a:spcPct val="100000"/>
                        </a:lnSpc>
                        <a:spcBef>
                          <a:spcPts val="300"/>
                        </a:spcBef>
                        <a:spcAft>
                          <a:spcPct val="0"/>
                        </a:spcAft>
                        <a:buClrTx/>
                        <a:buSzTx/>
                        <a:buFontTx/>
                        <a:buNone/>
                        <a:tabLst/>
                        <a:defRPr/>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Schwäche im Vergleich zum Gegner</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Parachute</a:t>
                      </a:r>
                      <a:endPar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Stichwortartige Argumente zur Entkräftung der eigenen Schwäche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Eigene Schwäche</a:t>
                      </a:r>
                    </a:p>
                    <a:p>
                      <a:pPr marL="0" marR="0" lvl="0" indent="0" algn="l" defTabSz="914400" rtl="0" eaLnBrk="1" fontAlgn="base" latinLnBrk="0" hangingPunct="1">
                        <a:lnSpc>
                          <a:spcPct val="100000"/>
                        </a:lnSpc>
                        <a:spcBef>
                          <a:spcPts val="300"/>
                        </a:spcBef>
                        <a:spcAft>
                          <a:spcPct val="0"/>
                        </a:spcAft>
                        <a:buClrTx/>
                        <a:buSzTx/>
                        <a:buFontTx/>
                        <a:buNone/>
                        <a:tabLst/>
                        <a:defRPr/>
                      </a:pPr>
                      <a:r>
                        <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Zusammenfassung der eigenen Schwäche im Vergleich zum Gegner</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Parachute</a:t>
                      </a:r>
                      <a:endPar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Stichwortartige Argumente zur Entkräftung der eigenen Schwäche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0002539"/>
                  </a:ext>
                </a:extLst>
              </a:tr>
            </a:tbl>
          </a:graphicData>
        </a:graphic>
      </p:graphicFrame>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392</Words>
  <Application>Microsoft Office PowerPoint</Application>
  <PresentationFormat>Bildschirmpräsentation (4:3)</PresentationFormat>
  <Paragraphs>53</Paragraphs>
  <Slides>2</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Calibri</vt:lpstr>
      <vt:lpstr>Standarddesign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Mark Zanzig</dc:creator>
  <cp:lastModifiedBy>Mark Zanzig</cp:lastModifiedBy>
  <cp:revision>11</cp:revision>
  <dcterms:created xsi:type="dcterms:W3CDTF">2025-04-30T07:23:10Z</dcterms:created>
  <dcterms:modified xsi:type="dcterms:W3CDTF">2025-09-22T10:45:42Z</dcterms:modified>
</cp:coreProperties>
</file>